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BE0F7-D6A5-411F-8243-FAD76A25CEC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DA83-3280-4EEF-BB29-8F1F7DCA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F8B09-419F-46C8-ABA2-5EF473D62C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6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3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3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9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9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0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7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2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6AAE-2ABF-49F5-A11E-16CE28439C9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5AFE-4A39-4E2F-90A7-C698D6E8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8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33400"/>
            <a:ext cx="6324600" cy="914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Herbivore Diet Preferences: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21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127821"/>
              </p:ext>
            </p:extLst>
          </p:nvPr>
        </p:nvGraphicFramePr>
        <p:xfrm>
          <a:off x="620486" y="304800"/>
          <a:ext cx="1582506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4" imgW="1904400" imgH="1546920" progId="">
                  <p:embed/>
                </p:oleObj>
              </mc:Choice>
              <mc:Fallback>
                <p:oleObj name="Clip" r:id="rId4" imgW="1904400" imgH="15469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486" y="304800"/>
                        <a:ext cx="1582506" cy="1284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17526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Grazers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primarily grasses (&lt; 25% browse)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Browsers: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primarily woody plant foliage, shrub/forb stems and leaves (&lt;25% grasses)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Intermediates: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switch hitters who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adjust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available food supply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65269"/>
            <a:ext cx="4981575" cy="315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609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81" y="5357336"/>
            <a:ext cx="182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</a:t>
            </a:r>
          </a:p>
          <a:p>
            <a:r>
              <a:rPr lang="en-US" sz="1400" dirty="0" smtClean="0"/>
              <a:t>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5945177"/>
            <a:ext cx="1752601" cy="6969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81" y="5357336"/>
            <a:ext cx="1904919" cy="14244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75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Clip</vt:lpstr>
      <vt:lpstr>Herbivore Diet Preferences: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6</cp:revision>
  <dcterms:created xsi:type="dcterms:W3CDTF">2017-03-15T14:13:06Z</dcterms:created>
  <dcterms:modified xsi:type="dcterms:W3CDTF">2017-06-26T14:32:58Z</dcterms:modified>
</cp:coreProperties>
</file>